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52321D"/>
    <a:srgbClr val="FFA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67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18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517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25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30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143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52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9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079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3507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053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6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945F5-4F24-4C40-8986-4A4D3EC141AB}" type="datetimeFigureOut">
              <a:rPr lang="ru-RU" smtClean="0"/>
              <a:t>18.12.2021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EB084-6FC0-4E8C-897D-E58150BEC0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470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09" y="-948414"/>
            <a:ext cx="10489782" cy="59005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60790" y="553206"/>
            <a:ext cx="2670419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en-US" sz="6000" dirty="0" smtClean="0">
                <a:solidFill>
                  <a:srgbClr val="FF99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Amiri" panose="00000500000000000000" pitchFamily="2" charset="-78"/>
                <a:cs typeface="Amiri" panose="00000500000000000000" pitchFamily="2" charset="-78"/>
              </a:rPr>
              <a:t>River</a:t>
            </a:r>
          </a:p>
          <a:p>
            <a:pPr algn="ctr"/>
            <a:r>
              <a:rPr lang="en-US" sz="6000" dirty="0" err="1" smtClean="0">
                <a:solidFill>
                  <a:srgbClr val="FF9900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Amiri" panose="00000500000000000000" pitchFamily="2" charset="-78"/>
                <a:cs typeface="Amiri" panose="00000500000000000000" pitchFamily="2" charset="-78"/>
              </a:rPr>
              <a:t>Discent</a:t>
            </a:r>
            <a:endParaRPr lang="ru-RU" sz="6000" dirty="0">
              <a:solidFill>
                <a:srgbClr val="FF9900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cs typeface="Amiri" panose="00000500000000000000" pitchFamily="2" charset="-78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78" y="4126986"/>
            <a:ext cx="4008128" cy="273101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872" y="4079120"/>
            <a:ext cx="4008128" cy="273101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936" y="4126986"/>
            <a:ext cx="4008128" cy="273101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20964023">
            <a:off x="1585801" y="5570290"/>
            <a:ext cx="1714508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err="1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Ушверидзе</a:t>
            </a:r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 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Александр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 rot="20964023">
            <a:off x="5592268" y="5526727"/>
            <a:ext cx="1569469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Харитонов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Максим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 rot="594514">
            <a:off x="9277813" y="5491704"/>
            <a:ext cx="1218603" cy="830997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762000"/>
          </a:sp3d>
        </p:spPr>
        <p:txBody>
          <a:bodyPr wrap="none" rtlCol="0">
            <a:spAutoFit/>
            <a:sp3d>
              <a:bevelT w="762000"/>
            </a:sp3d>
          </a:bodyPr>
          <a:lstStyle/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Лесс </a:t>
            </a:r>
          </a:p>
          <a:p>
            <a:pPr algn="ctr"/>
            <a:r>
              <a:rPr lang="ru-RU" sz="2400" dirty="0" smtClean="0">
                <a:solidFill>
                  <a:schemeClr val="accent1">
                    <a:lumMod val="50000"/>
                  </a:schemeClr>
                </a:solidFill>
                <a:cs typeface="Amiri" panose="00000500000000000000" pitchFamily="2" charset="-78"/>
              </a:rPr>
              <a:t>Михаил</a:t>
            </a:r>
            <a:endParaRPr lang="ru-RU" sz="2400" dirty="0">
              <a:solidFill>
                <a:schemeClr val="accent1">
                  <a:lumMod val="50000"/>
                </a:schemeClr>
              </a:solidFill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4635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92" y="413466"/>
            <a:ext cx="10255415" cy="576867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890324"/>
            <a:ext cx="10515600" cy="1325563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z="9600" dirty="0" smtClean="0">
                <a:solidFill>
                  <a:srgbClr val="52321D"/>
                </a:solidFill>
                <a:cs typeface="Amiri" panose="00000500000000000000" pitchFamily="2" charset="-78"/>
              </a:rPr>
              <a:t>ТЗ</a:t>
            </a:r>
            <a:endParaRPr lang="ru-RU" sz="9600" dirty="0">
              <a:solidFill>
                <a:srgbClr val="52321D"/>
              </a:solidFill>
              <a:cs typeface="Amiri" panose="00000500000000000000" pitchFamily="2" charset="-78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50" y="2922104"/>
            <a:ext cx="3612641" cy="393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7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1937" y="1717675"/>
            <a:ext cx="11668125" cy="1325563"/>
          </a:xfrm>
        </p:spPr>
        <p:txBody>
          <a:bodyPr>
            <a:normAutofit fontScale="90000"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pc="-1" dirty="0" smtClean="0">
                <a:solidFill>
                  <a:srgbClr val="FF9900"/>
                </a:solidFill>
                <a:latin typeface="DejaVu Sans"/>
              </a:rPr>
              <a:t>	</a:t>
            </a:r>
            <a:r>
              <a:rPr lang="ru-RU" spc="-1" dirty="0">
                <a:solidFill>
                  <a:srgbClr val="FF9900"/>
                </a:solidFill>
                <a:latin typeface="DejaVu Sans"/>
              </a:rPr>
              <a:t> </a:t>
            </a:r>
            <a:r>
              <a:rPr lang="ru-RU" spc="-1" dirty="0" smtClean="0">
                <a:solidFill>
                  <a:srgbClr val="FF9900"/>
                </a:solidFill>
                <a:latin typeface="DejaVu Sans"/>
              </a:rPr>
              <a:t> </a:t>
            </a:r>
            <a:r>
              <a:rPr lang="ru-RU" sz="67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Игра </a:t>
            </a:r>
            <a:r>
              <a:rPr lang="ru-RU" sz="67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«Спуск по реке</a:t>
            </a:r>
            <a:r>
              <a:rPr lang="ru-RU" sz="67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» - </a:t>
            </a:r>
            <a:r>
              <a:rPr lang="ru-RU" sz="40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процедурно-генерируемая </a:t>
            </a:r>
            <a:r>
              <a:rPr lang="ru-RU" sz="40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игра с видом сверху, способная бросить вызов человеку.</a:t>
            </a:r>
            <a: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</a:rPr>
              <a:t/>
            </a:r>
            <a:br>
              <a:rPr lang="ru-RU" spc="-1" dirty="0">
                <a:solidFill>
                  <a:schemeClr val="accent1">
                    <a:lumMod val="50000"/>
                  </a:schemeClr>
                </a:solidFill>
                <a:latin typeface="DejaVu Sans"/>
              </a:rPr>
            </a:br>
            <a:r>
              <a:rPr lang="ru-RU" spc="-1" dirty="0">
                <a:solidFill>
                  <a:srgbClr val="333333"/>
                </a:solidFill>
                <a:latin typeface="DejaVu Sans"/>
              </a:rPr>
              <a:t/>
            </a:r>
            <a:br>
              <a:rPr lang="ru-RU" spc="-1" dirty="0">
                <a:solidFill>
                  <a:srgbClr val="333333"/>
                </a:solidFill>
                <a:latin typeface="DejaVu Sans"/>
              </a:rPr>
            </a:b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1164124" y="3582940"/>
            <a:ext cx="10515600" cy="4351338"/>
          </a:xfrm>
        </p:spPr>
        <p:txBody>
          <a:bodyPr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marL="108000" indent="0">
              <a:spcAft>
                <a:spcPts val="1060"/>
              </a:spcAft>
              <a:buClr>
                <a:srgbClr val="666666"/>
              </a:buClr>
              <a:buSzPct val="45000"/>
              <a:buNone/>
            </a:pPr>
            <a:r>
              <a:rPr lang="ru-RU" spc="-1" dirty="0" err="1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RiverDescent</a:t>
            </a:r>
            <a:r>
              <a:rPr lang="ru-RU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 </a:t>
            </a: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— аркада с видом сверху. </a:t>
            </a:r>
          </a:p>
          <a:p>
            <a:pPr marL="108000" indent="0">
              <a:spcAft>
                <a:spcPts val="1060"/>
              </a:spcAft>
              <a:buClr>
                <a:srgbClr val="666666"/>
              </a:buClr>
              <a:buSzPct val="45000"/>
              <a:buNone/>
            </a:pP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Сама игра реализуется инструментами </a:t>
            </a:r>
            <a:r>
              <a:rPr lang="ru-RU" spc="-1" dirty="0" err="1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pygame</a:t>
            </a: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.</a:t>
            </a:r>
          </a:p>
          <a:p>
            <a:pPr marL="108000" indent="0">
              <a:spcAft>
                <a:spcPts val="1060"/>
              </a:spcAft>
              <a:buClr>
                <a:srgbClr val="666666"/>
              </a:buClr>
              <a:buSzPct val="45000"/>
              <a:buNone/>
            </a:pP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Особенностью является случайное создание игрового поля и также сложность</a:t>
            </a:r>
            <a:r>
              <a:rPr lang="ru-RU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.</a:t>
            </a:r>
            <a:endParaRPr lang="ru-RU" spc="-1" dirty="0">
              <a:solidFill>
                <a:srgbClr val="FF9900"/>
              </a:solidFill>
              <a:latin typeface="DejaVu Sans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7918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67649"/>
            <a:ext cx="10515600" cy="1325563"/>
          </a:xfrm>
          <a:scene3d>
            <a:camera prst="orthographicFront"/>
            <a:lightRig rig="threePt" dir="t"/>
          </a:scene3d>
          <a:sp3d>
            <a:bevelT w="762000"/>
          </a:sp3d>
        </p:spPr>
        <p:txBody>
          <a:bodyPr>
            <a:normAutofit/>
            <a:sp3d>
              <a:bevelT w="762000"/>
            </a:sp3d>
          </a:bodyPr>
          <a:lstStyle/>
          <a:p>
            <a:pPr algn="ctr"/>
            <a:r>
              <a:rPr lang="ru-RU" sz="6000" dirty="0" smtClean="0">
                <a:solidFill>
                  <a:srgbClr val="FF9900"/>
                </a:solidFill>
                <a:cs typeface="Amiri" panose="00000500000000000000" pitchFamily="2" charset="-78"/>
              </a:rPr>
              <a:t>Как это выглядит? </a:t>
            </a:r>
            <a:endParaRPr lang="ru-RU" sz="6000" dirty="0">
              <a:solidFill>
                <a:srgbClr val="FF9900"/>
              </a:solidFill>
              <a:cs typeface="Amiri" panose="00000500000000000000" pitchFamily="2" charset="-78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257" y="2089041"/>
            <a:ext cx="2980028" cy="4338920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590" y="1690688"/>
            <a:ext cx="7670820" cy="46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77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74957"/>
            <a:ext cx="10515600" cy="1325563"/>
          </a:xfrm>
        </p:spPr>
        <p:txBody>
          <a:bodyPr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algn="ctr"/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Задания для разработчиков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  <a:scene3d>
              <a:camera prst="orthographicFront"/>
              <a:lightRig rig="threePt" dir="t"/>
            </a:scene3d>
            <a:sp3d>
              <a:bevelT w="762000"/>
            </a:sp3d>
          </a:bodyPr>
          <a:lstStyle/>
          <a:p>
            <a:pPr marL="565200" indent="-457200">
              <a:spcAft>
                <a:spcPts val="1060"/>
              </a:spcAft>
              <a:buClr>
                <a:srgbClr val="666666"/>
              </a:buClr>
              <a:buSzPct val="45000"/>
              <a:buFont typeface="Wingdings" panose="05000000000000000000" pitchFamily="2" charset="2"/>
              <a:buChar char="q"/>
            </a:pP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Сделать управление.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Лодка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должна крутится вокруг своей оси двигаться </a:t>
            </a: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вперед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в этом направлении с помощью стрелок</a:t>
            </a:r>
          </a:p>
          <a:p>
            <a:pPr marL="565200" indent="-457200">
              <a:spcAft>
                <a:spcPts val="1060"/>
              </a:spcAft>
              <a:buClr>
                <a:srgbClr val="666666"/>
              </a:buClr>
              <a:buSzPct val="45000"/>
              <a:buFont typeface="Wingdings" panose="05000000000000000000" pitchFamily="2" charset="2"/>
              <a:buChar char="q"/>
            </a:pP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Генерация реки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Случайная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ломанная линия идущая по граням </a:t>
            </a: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случайной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диаграммы вороного. Это линия потом </a:t>
            </a: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расширяется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и передается как полигон</a:t>
            </a:r>
          </a:p>
          <a:p>
            <a:pPr marL="565200" indent="-457200">
              <a:spcAft>
                <a:spcPts val="1060"/>
              </a:spcAft>
              <a:buClr>
                <a:srgbClr val="666666"/>
              </a:buClr>
              <a:buSzPct val="45000"/>
              <a:buFont typeface="Wingdings" panose="05000000000000000000" pitchFamily="2" charset="2"/>
              <a:buChar char="q"/>
            </a:pPr>
            <a:r>
              <a:rPr lang="ru-RU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Дизайн и меню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Модельки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и текстуры спрайтов</a:t>
            </a:r>
          </a:p>
          <a:p>
            <a:pPr marL="540000" lvl="1" indent="0">
              <a:spcAft>
                <a:spcPts val="850"/>
              </a:spcAft>
              <a:buClr>
                <a:srgbClr val="666666"/>
              </a:buClr>
              <a:buSzPct val="75000"/>
              <a:buNone/>
            </a:pPr>
            <a:r>
              <a:rPr lang="ru-RU" sz="2800" spc="-1" dirty="0" smtClean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	Список </a:t>
            </a:r>
            <a:r>
              <a:rPr lang="ru-RU" sz="2800" spc="-1" dirty="0">
                <a:solidFill>
                  <a:srgbClr val="FF9900"/>
                </a:solidFill>
                <a:latin typeface="DejaVu Sans"/>
                <a:cs typeface="Amiri" panose="00000500000000000000" pitchFamily="2" charset="-78"/>
              </a:rPr>
              <a:t>уровней и меню паузы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909" y="4478003"/>
            <a:ext cx="3557550" cy="213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79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42</Words>
  <Application>Microsoft Office PowerPoint</Application>
  <PresentationFormat>Широкоэкранный</PresentationFormat>
  <Paragraphs>22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Amiri</vt:lpstr>
      <vt:lpstr>Arial</vt:lpstr>
      <vt:lpstr>Calibri</vt:lpstr>
      <vt:lpstr>Calibri Light</vt:lpstr>
      <vt:lpstr>DejaVu Sans</vt:lpstr>
      <vt:lpstr>Wingdings</vt:lpstr>
      <vt:lpstr>Тема Office</vt:lpstr>
      <vt:lpstr>Презентация PowerPoint</vt:lpstr>
      <vt:lpstr>ТЗ</vt:lpstr>
      <vt:lpstr>   Игра «Спуск по реке» - процедурно-генерируемая игра с видом сверху, способная бросить вызов человеку.  </vt:lpstr>
      <vt:lpstr>Как это выглядит? </vt:lpstr>
      <vt:lpstr>Задания для разработчиков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Лесс Михаил</dc:creator>
  <cp:lastModifiedBy>Лесс Михаил</cp:lastModifiedBy>
  <cp:revision>12</cp:revision>
  <dcterms:created xsi:type="dcterms:W3CDTF">2021-12-15T05:16:12Z</dcterms:created>
  <dcterms:modified xsi:type="dcterms:W3CDTF">2021-12-18T15:04:39Z</dcterms:modified>
</cp:coreProperties>
</file>

<file path=docProps/thumbnail.jpeg>
</file>